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01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126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reactjs-fundamentals" TargetMode="External"/><Relationship Id="rId7" Type="http://schemas.openxmlformats.org/officeDocument/2006/relationships/hyperlink" Target="https://www.facebook.com/groups/192832716744085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/categories/109/React-j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719" y="4474016"/>
            <a:ext cx="4348694" cy="1774384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8123" y="3543308"/>
            <a:ext cx="1567889" cy="1431406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277879" y="3530830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Hristian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Freelance 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Finished Train the Trainers with top results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592" y="1645828"/>
            <a:ext cx="2804344" cy="288204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accent1"/>
                </a:solidFill>
              </a:rPr>
              <a:t>50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6 hours</a:t>
            </a:r>
          </a:p>
          <a:p>
            <a:pPr>
              <a:lnSpc>
                <a:spcPct val="114000"/>
              </a:lnSpc>
              <a:spcBef>
                <a:spcPts val="3000"/>
              </a:spcBef>
            </a:pPr>
            <a:r>
              <a:rPr lang="en-US" dirty="0"/>
              <a:t>Timeframe: Oct – Nov 2017</a:t>
            </a:r>
          </a:p>
          <a:p>
            <a:pPr>
              <a:lnSpc>
                <a:spcPct val="114000"/>
              </a:lnSpc>
            </a:pPr>
            <a:r>
              <a:rPr lang="en-US" dirty="0"/>
              <a:t>Final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19 Nov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software engineering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Presence in class – bonus up to 5%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 are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After submission, </a:t>
            </a:r>
            <a:r>
              <a:rPr lang="en-US" dirty="0">
                <a:solidFill>
                  <a:schemeClr val="accent1"/>
                </a:solidFill>
              </a:rPr>
              <a:t>evaluate others'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softuni.bg/courses/reactjs-fundamentals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softuni.bg/forum/categories/109/React-js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fb.com/groups/1928327167440858/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13452"/>
            <a:ext cx="5943600" cy="24251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1" y="1960475"/>
            <a:ext cx="1896162" cy="1731102"/>
          </a:xfrm>
          <a:prstGeom prst="rect">
            <a:avLst/>
          </a:prstGeom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636711" y="1961633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React.js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Fundamental understanding of JSX and React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component-based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Establishes </a:t>
            </a:r>
            <a:r>
              <a:rPr lang="en-US" dirty="0"/>
              <a:t>Immutable UI concepts with Redux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REST communication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Optimization and Web Components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731128"/>
            <a:ext cx="1705808" cy="170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47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React.js overview, JSX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state,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Events, forms, composition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Routing, higher order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State management with Redux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data with Redux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954464"/>
            <a:ext cx="1705808" cy="1705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Manager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JavaScript Training Lead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Recently interested in web development with 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119</TotalTime>
  <Words>729</Words>
  <Application>Microsoft Office PowerPoint</Application>
  <PresentationFormat>Custom</PresentationFormat>
  <Paragraphs>162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React.js Fundamentals</vt:lpstr>
      <vt:lpstr>Table of Contents</vt:lpstr>
      <vt:lpstr>Express.js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Trainers Team (3)</vt:lpstr>
      <vt:lpstr>React.js Fundamentals</vt:lpstr>
      <vt:lpstr>Training Duration and Schedule</vt:lpstr>
      <vt:lpstr>Why English?</vt:lpstr>
      <vt:lpstr>Your RFID Chip</vt:lpstr>
      <vt:lpstr>React.js Fundamentals</vt:lpstr>
      <vt:lpstr>Scoring System for the Course</vt:lpstr>
      <vt:lpstr>Homework Assignments</vt:lpstr>
      <vt:lpstr>Resources</vt:lpstr>
      <vt:lpstr>Course Web Site, Forum and FB Group</vt:lpstr>
      <vt:lpstr>The Software Technologies Slides and Videos</vt:lpstr>
      <vt:lpstr>Recommended Software</vt:lpstr>
      <vt:lpstr>Course Overview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32</cp:revision>
  <dcterms:created xsi:type="dcterms:W3CDTF">2014-01-02T17:00:34Z</dcterms:created>
  <dcterms:modified xsi:type="dcterms:W3CDTF">2017-10-24T07:38:21Z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